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Unbounded"/>
      <p:regular r:id="rId16"/>
    </p:embeddedFont>
    <p:embeddedFont>
      <p:font typeface="Unbounded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HTML Tags: An Essential Building Block of the Web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dives into the world of HTML tags, covering their definition, structure, functionality, and best practices.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67630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68392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658445"/>
            <a:ext cx="236279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kenil Vaghasiya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93325"/>
            <a:ext cx="74333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are HTML Tags?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7169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HTML tags are the fundamental building blocks of a web page. They act like instructions that tell web browsers how to display and structure content.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14761" y="407169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They define elements like headings, paragraphs, images, links, and more, forming the backbone of the web's visual structure.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Anatomy of an HTML Tag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3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13790" y="3334226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Opening Tag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Begins with a less than symbol (&lt;) followed by the tag name and ends with a greater than symbol (&gt;).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23397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313908" y="3334226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Closing Tag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72951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Similar to the opening tag, but with a forward slash (/) before the tag name.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57474" y="5870377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6566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text or other elements enclosed within the opening and closing tags.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428" y="3304699"/>
            <a:ext cx="6335197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Common HTML Tags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8428" y="4267081"/>
            <a:ext cx="6448425" cy="1575435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75122" y="4483775"/>
            <a:ext cx="330672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Heading Tags (H1 - H6)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5122" y="4932402"/>
            <a:ext cx="60150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for structuring content headings of different levels, from the most important H1 to the least H6.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547" y="4267081"/>
            <a:ext cx="6448425" cy="1575435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640241" y="4483775"/>
            <a:ext cx="267378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Paragraph Tag (P)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0241" y="4932402"/>
            <a:ext cx="60150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a paragraph of text, automatically adding line breaks before and after.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428" y="6059210"/>
            <a:ext cx="6448425" cy="1575435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75122" y="6275903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Image Tag (IMG)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5122" y="6724531"/>
            <a:ext cx="60150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Displays an image on the webpage, using the src attribute to specify the image source.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547" y="6059210"/>
            <a:ext cx="6448425" cy="1575435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640241" y="6275903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Link Tag (A)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0241" y="6724531"/>
            <a:ext cx="60150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a clickable link to another webpage or resource, using the href attribute to define the destination.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259" y="796647"/>
            <a:ext cx="6642021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Semantic HTML Tags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59" y="1786295"/>
            <a:ext cx="556974" cy="5569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6259" y="2566035"/>
            <a:ext cx="330481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Readability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66259" y="3027283"/>
            <a:ext cx="3624977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Semantic tags make your HTML code easier to understand by giving context to the elements.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445" y="1786295"/>
            <a:ext cx="556974" cy="5569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5445" y="2566035"/>
            <a:ext cx="360128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Accessibility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25445" y="3027283"/>
            <a:ext cx="3625096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Search engines and screen readers can better interpret the content structure and provide better access for users with disabilities.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59" y="5122069"/>
            <a:ext cx="556974" cy="5569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6259" y="5901809"/>
            <a:ext cx="262139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Better SEO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66259" y="6363057"/>
            <a:ext cx="3624977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Semantic tags can help your website rank higher in search engine results by providing clear structural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2490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Attributes: Enhancing Tag Functionality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891909"/>
            <a:ext cx="30480" cy="4212669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41507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316110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117104" y="3261360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3131225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Attributes are used to modify the behavior or appearance of HTML tags.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435477" y="4899065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0" name="Shape 7"/>
          <p:cNvSpPr/>
          <p:nvPr/>
        </p:nvSpPr>
        <p:spPr>
          <a:xfrm>
            <a:off x="927437" y="46451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63288" y="4745355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513290" y="461522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They provide additional information that affects how the element is displayed or interacts with the user.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435477" y="638306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4" name="Shape 11"/>
          <p:cNvSpPr/>
          <p:nvPr/>
        </p:nvSpPr>
        <p:spPr>
          <a:xfrm>
            <a:off x="927437" y="61290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2"/>
          <p:cNvSpPr/>
          <p:nvPr/>
        </p:nvSpPr>
        <p:spPr>
          <a:xfrm>
            <a:off x="1060787" y="6229350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513290" y="6099215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example, the href attribute in the a tag specifies the link's destination.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5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6" y="2702838"/>
            <a:ext cx="8608457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HTML Tag Hierarchy and Structure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6" y="3489960"/>
            <a:ext cx="886182" cy="14179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Root Element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772364" y="403395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outermost element of a document, typically the html tag, which encapsulates all other tags.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4907875"/>
            <a:ext cx="886182" cy="14179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2364" y="5085040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Child Elements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772364" y="5451872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Elements nested within other elements, forming a hierarchical structure that defines the document's organization.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6325791"/>
            <a:ext cx="886182" cy="14179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2364" y="6502956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Parent Elements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772364" y="686978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Elements that contain other elements, defining the hierarchy and relationships between tags.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120129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Best Practices for Using HTML Tags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858" y="2891909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466856"/>
            <a:ext cx="32914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Semantic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962394"/>
            <a:ext cx="60899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tags that accurately describe the purpose of the content.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8352" y="4466868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Valid HTML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Validate your code using HTML validator tools to ensure correct syntax and structure.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6090" y="6266855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Consider accessibility features to make your website accessible to all users.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366" y="655558"/>
            <a:ext cx="12965668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Evolution of HTML Tags: From HTML4 to HTML5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2366" y="2530197"/>
            <a:ext cx="2160865" cy="134838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70134" y="2966561"/>
            <a:ext cx="140018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3230999" y="2767965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HTML4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0999" y="3260288"/>
            <a:ext cx="9773483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fourth version of HTML, introduced in 1997, provided a solid foundation for web development.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2056" y="3863340"/>
            <a:ext cx="10567154" cy="15240"/>
          </a:xfrm>
          <a:prstGeom prst="roundRect">
            <a:avLst>
              <a:gd name="adj" fmla="val 234094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832366" y="3997404"/>
            <a:ext cx="4321850" cy="172890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1070134" y="4624030"/>
            <a:ext cx="234553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391983" y="4235172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HTML5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1983" y="4727496"/>
            <a:ext cx="8168283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latest version, released in 2014, introduced numerous improvements, including semantic tags and multimedia support.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3040" y="5711071"/>
            <a:ext cx="8406170" cy="15240"/>
          </a:xfrm>
          <a:prstGeom prst="roundRect">
            <a:avLst>
              <a:gd name="adj" fmla="val 234094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832366" y="5845135"/>
            <a:ext cx="6482834" cy="172890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1070134" y="6471761"/>
            <a:ext cx="238958" cy="475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52968" y="6082903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2968" y="6575227"/>
            <a:ext cx="6007298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HTML continues to evolve, ensuring the web remains a dynamic and innovative platform.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2024-12-21T04:12:31Z</dcterms:created>
  <dcterms:modified xsi:type="dcterms:W3CDTF">2024-12-21T04:12:31Z</dcterms:modified>
</cp:coreProperties>
</file>